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1"/>
  </p:normalViewPr>
  <p:slideViewPr>
    <p:cSldViewPr snapToGrid="0" snapToObjects="1">
      <p:cViewPr varScale="1">
        <p:scale>
          <a:sx n="110" d="100"/>
          <a:sy n="110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52a066ac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552a066ac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552a066ac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5cfcd1f3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5cfcd1f3c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55cfcd1f3c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5bb2d0a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5bb2d0a9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55bb2d0a9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Talk about two populations of meteors and what conclusions you’re looking to make.</a:t>
            </a: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Meteor detected on 3/24</a:t>
            </a:r>
            <a:endParaRPr/>
          </a:p>
        </p:txBody>
      </p:sp>
      <p:sp>
        <p:nvSpPr>
          <p:cNvPr id="102" name="Google Shape;10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metric annotations for the curve and have annotations progress with PowerPoint</a:t>
            </a:r>
            <a:endParaRPr/>
          </a:p>
        </p:txBody>
      </p:sp>
      <p:sp>
        <p:nvSpPr>
          <p:cNvPr id="144" name="Google Shape;14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rgbClr val="FAFAFA"/>
            </a:gs>
            <a:gs pos="100000">
              <a:srgbClr val="CECECE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5" Type="http://schemas.openxmlformats.org/officeDocument/2006/relationships/image" Target="../media/image14.jp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ctrTitle"/>
          </p:nvPr>
        </p:nvSpPr>
        <p:spPr>
          <a:xfrm>
            <a:off x="1483913" y="481914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>
                <a:latin typeface="Arial"/>
                <a:ea typeface="Arial"/>
                <a:cs typeface="Arial"/>
                <a:sym typeface="Arial"/>
              </a:rPr>
              <a:t>An Analysis on Meteors and their Light Curves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>
            <a:off x="1483913" y="3214345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rPr lang="en-US" sz="2220"/>
              <a:t>Solvay Blomquist</a:t>
            </a:r>
            <a:endParaRPr/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rPr lang="en-US" sz="2220"/>
              <a:t>Mentor: Dr. Nick Moskovitz</a:t>
            </a:r>
            <a:endParaRPr/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rPr lang="en-US" sz="2220"/>
              <a:t>Northern Arizona University Flagstaff, AZ</a:t>
            </a:r>
            <a:endParaRPr/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rPr lang="en-US" sz="2220"/>
              <a:t>Lowell Observatory Flagstaff, AZ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>
            <a:spLocks noGrp="1"/>
          </p:cNvSpPr>
          <p:nvPr>
            <p:ph type="title"/>
          </p:nvPr>
        </p:nvSpPr>
        <p:spPr>
          <a:xfrm>
            <a:off x="52875" y="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Results - Radius of Meteors </a:t>
            </a:r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body" idx="1"/>
          </p:nvPr>
        </p:nvSpPr>
        <p:spPr>
          <a:xfrm>
            <a:off x="680075" y="1362900"/>
            <a:ext cx="11304900" cy="392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400"/>
              <a:buChar char="•"/>
            </a:pPr>
            <a:r>
              <a:rPr lang="en-US" sz="2400">
                <a:solidFill>
                  <a:srgbClr val="222222"/>
                </a:solidFill>
                <a:highlight>
                  <a:srgbClr val="FFFFFF"/>
                </a:highlight>
              </a:rPr>
              <a:t>Can then convert mass to radius by the following relations: </a:t>
            </a:r>
            <a:endParaRPr sz="24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pic>
        <p:nvPicPr>
          <p:cNvPr id="175" name="Google Shape;17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9025" y="2257425"/>
            <a:ext cx="3676650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75" y="2957962"/>
            <a:ext cx="3033025" cy="9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/>
          <p:nvPr/>
        </p:nvSpPr>
        <p:spPr>
          <a:xfrm>
            <a:off x="3518575" y="2958000"/>
            <a:ext cx="1149600" cy="94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2"/>
          <p:cNvSpPr txBox="1"/>
          <p:nvPr/>
        </p:nvSpPr>
        <p:spPr>
          <a:xfrm>
            <a:off x="680075" y="4809350"/>
            <a:ext cx="7611300" cy="15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Assumed density for shower population = 1 g/</a:t>
            </a:r>
            <a:r>
              <a:rPr lang="en-US" sz="24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cm</a:t>
            </a:r>
            <a:r>
              <a:rPr lang="en-US" sz="2400" baseline="300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400" baseline="300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Assumed density for sporadic population = 3 g/</a:t>
            </a:r>
            <a:r>
              <a:rPr lang="en-US" sz="24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cm</a:t>
            </a:r>
            <a:r>
              <a:rPr lang="en-US" sz="2400" baseline="300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400" baseline="300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8665675" y="2257425"/>
            <a:ext cx="76113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2"/>
          <p:cNvSpPr txBox="1"/>
          <p:nvPr/>
        </p:nvSpPr>
        <p:spPr>
          <a:xfrm>
            <a:off x="8932575" y="2722050"/>
            <a:ext cx="76113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m - Mass of meteor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ρ  - Density</a:t>
            </a:r>
            <a:endParaRPr sz="24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V - Volume of a sphere</a:t>
            </a:r>
            <a:endParaRPr sz="24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r - Radius of meteor</a:t>
            </a:r>
            <a:endParaRPr sz="24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aseline="300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9300" y="773013"/>
            <a:ext cx="7082701" cy="53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Results/Conclusions</a:t>
            </a:r>
            <a:endParaRPr/>
          </a:p>
        </p:txBody>
      </p:sp>
      <p:sp>
        <p:nvSpPr>
          <p:cNvPr id="188" name="Google Shape;188;p23"/>
          <p:cNvSpPr/>
          <p:nvPr/>
        </p:nvSpPr>
        <p:spPr>
          <a:xfrm>
            <a:off x="273150" y="1325700"/>
            <a:ext cx="4413300" cy="10614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3"/>
          <p:cNvSpPr txBox="1"/>
          <p:nvPr/>
        </p:nvSpPr>
        <p:spPr>
          <a:xfrm>
            <a:off x="273150" y="1325688"/>
            <a:ext cx="4413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Shower meteors are ~1.5 times larger than Sporadic meteors!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3"/>
          <p:cNvSpPr txBox="1"/>
          <p:nvPr/>
        </p:nvSpPr>
        <p:spPr>
          <a:xfrm>
            <a:off x="74700" y="2342125"/>
            <a:ext cx="5034600" cy="3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Conclusions: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histogram shows that shower meteors are larger than sporadic meteors when entering the atmosphere.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Cause may be from formation processes or the survivability of the two populations in space.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Future Work</a:t>
            </a:r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Look further into cause of difference between the radius of the two populations.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Use data from archives and analyze trends from years of meteor detections.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Create a taxonomy for characterization of light curve trends and behavior.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Explore more relations between light curve metrics and meteor population.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Acknowledgements</a:t>
            </a:r>
            <a:endParaRPr/>
          </a:p>
        </p:txBody>
      </p:sp>
      <p:pic>
        <p:nvPicPr>
          <p:cNvPr id="203" name="Google Shape;203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881591" y="4745037"/>
            <a:ext cx="3310409" cy="2156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3680" y="431580"/>
            <a:ext cx="1798320" cy="240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6763" y="330638"/>
            <a:ext cx="3218459" cy="260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538" y="4761283"/>
            <a:ext cx="2916751" cy="2070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76907" y="2932386"/>
            <a:ext cx="3715093" cy="1614687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5"/>
          <p:cNvSpPr txBox="1"/>
          <p:nvPr/>
        </p:nvSpPr>
        <p:spPr>
          <a:xfrm>
            <a:off x="838200" y="2126271"/>
            <a:ext cx="5897503" cy="2831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Nick Moskovitz, Lowell Observatory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Peter Jenniskens, SETI Institute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Dave Samuels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Robert Schottland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Nadine Barlow, Northern Arizona University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Kathleen Stigmon, Northern Arizona University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Lowell Observatory Marcus Cometary Research Fund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Meteor Science</a:t>
            </a:r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115550" y="972788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 meteor is defined as a body of matter from space that enters Earth’s atmosphere.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Meteors are able to provide insight to the history of our Solar System.</a:t>
            </a:r>
            <a:endParaRPr/>
          </a:p>
          <a:p>
            <a:pPr marL="2286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 Two populations of meteors based on origin referred to as shower meteors and sporadic meteors: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Origin of shower meteors are comets.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Origin of sporadic meteors are asteroids.</a:t>
            </a:r>
            <a:endParaRPr/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800" y="3075125"/>
            <a:ext cx="6095200" cy="358309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/>
        </p:nvSpPr>
        <p:spPr>
          <a:xfrm>
            <a:off x="6096788" y="6537000"/>
            <a:ext cx="66168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Source: https://www.meteorshowers.org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Light Curves</a:t>
            </a:r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Meteors produce a light curve (time vs. intensity) when detected entering Earth’s atmosphere. </a:t>
            </a:r>
            <a:endParaRPr/>
          </a:p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1703" y="2690773"/>
            <a:ext cx="5336402" cy="4002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2900499"/>
            <a:ext cx="4947745" cy="358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title"/>
          </p:nvPr>
        </p:nvSpPr>
        <p:spPr>
          <a:xfrm>
            <a:off x="194440" y="25098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LOCAMS</a:t>
            </a:r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body" idx="1"/>
          </p:nvPr>
        </p:nvSpPr>
        <p:spPr>
          <a:xfrm>
            <a:off x="194440" y="1576551"/>
            <a:ext cx="6618890" cy="4363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Stands for “Lowell Observatory Cameras for Allsky Meteor Surveillance”. A part of a larger project, CAMS, based out of SETI Institute.</a:t>
            </a:r>
            <a:endParaRPr sz="2400"/>
          </a:p>
          <a:p>
            <a:pPr marL="228600" lvl="0" indent="-266700" algn="l" rtl="0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Camera stations at Lowell Observatory, Discovery Channel Telescope, Embry Riddle and Meteor Crater in northern AZ.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Goal:  autonomously detect meteors, triangulate a meteor’s position in the sky and track its trail from its source in the solar system to our atmosphere.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6827" y="250988"/>
            <a:ext cx="4918843" cy="607426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/>
          <p:nvPr/>
        </p:nvSpPr>
        <p:spPr>
          <a:xfrm>
            <a:off x="9396248" y="2254469"/>
            <a:ext cx="268014" cy="28377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10076794" y="2396358"/>
            <a:ext cx="268014" cy="28377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6"/>
          <p:cNvSpPr/>
          <p:nvPr/>
        </p:nvSpPr>
        <p:spPr>
          <a:xfrm>
            <a:off x="9664262" y="2538248"/>
            <a:ext cx="268014" cy="28377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6"/>
          <p:cNvSpPr/>
          <p:nvPr/>
        </p:nvSpPr>
        <p:spPr>
          <a:xfrm>
            <a:off x="8728841" y="2822027"/>
            <a:ext cx="268014" cy="28377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title"/>
          </p:nvPr>
        </p:nvSpPr>
        <p:spPr>
          <a:xfrm>
            <a:off x="243575" y="3915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LOCAMS – Camera Stations</a:t>
            </a:r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body" idx="1"/>
          </p:nvPr>
        </p:nvSpPr>
        <p:spPr>
          <a:xfrm>
            <a:off x="774699" y="1799298"/>
            <a:ext cx="5499101" cy="446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16 CCTV cameras placed into an aluminum box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Arranged in two rings, an outer and inner ring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7" name="Google Shape;12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8775" y="393988"/>
            <a:ext cx="4552526" cy="6070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24282" y="-1"/>
            <a:ext cx="6167719" cy="6866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7254"/>
            <a:ext cx="5446060" cy="6884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Data</a:t>
            </a:r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Individual cameras provide information about duration of meteor brightness intensity, right ascension, declination, azimuth and elevation of meteor.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All detections from CAMS stations are processed on servers at SETI so false detections are filtered out.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Confirmed meteor detections reduced down to summary files where metrics are given.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8748" y="369331"/>
            <a:ext cx="7580644" cy="568548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/>
          <p:nvPr/>
        </p:nvSpPr>
        <p:spPr>
          <a:xfrm rot="5400000">
            <a:off x="5833990" y="3152577"/>
            <a:ext cx="148280" cy="5409057"/>
          </a:xfrm>
          <a:prstGeom prst="rightBracket">
            <a:avLst>
              <a:gd name="adj" fmla="val 8333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8" name="Google Shape;148;p20"/>
          <p:cNvCxnSpPr/>
          <p:nvPr/>
        </p:nvCxnSpPr>
        <p:spPr>
          <a:xfrm flipH="1">
            <a:off x="7389339" y="5943606"/>
            <a:ext cx="1" cy="22241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" name="Google Shape;149;p20"/>
          <p:cNvSpPr txBox="1"/>
          <p:nvPr/>
        </p:nvSpPr>
        <p:spPr>
          <a:xfrm flipH="1">
            <a:off x="6535796" y="6166023"/>
            <a:ext cx="1707085" cy="3693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Duration = .767 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0"/>
          <p:cNvSpPr/>
          <p:nvPr/>
        </p:nvSpPr>
        <p:spPr>
          <a:xfrm flipH="1">
            <a:off x="2211737" y="1702168"/>
            <a:ext cx="291833" cy="3288331"/>
          </a:xfrm>
          <a:prstGeom prst="rightBracket">
            <a:avLst>
              <a:gd name="adj" fmla="val 8333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1" name="Google Shape;151;p20"/>
          <p:cNvCxnSpPr/>
          <p:nvPr/>
        </p:nvCxnSpPr>
        <p:spPr>
          <a:xfrm rot="10800000">
            <a:off x="1663309" y="2656703"/>
            <a:ext cx="518984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2" name="Google Shape;152;p20"/>
          <p:cNvSpPr txBox="1"/>
          <p:nvPr/>
        </p:nvSpPr>
        <p:spPr>
          <a:xfrm>
            <a:off x="56931" y="2495120"/>
            <a:ext cx="1804085" cy="32316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Amplitude = 576.2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0"/>
          <p:cNvSpPr txBox="1"/>
          <p:nvPr/>
        </p:nvSpPr>
        <p:spPr>
          <a:xfrm>
            <a:off x="9782494" y="5656134"/>
            <a:ext cx="2065694" cy="32316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Area of Curve = 304.9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4" name="Google Shape;154;p20"/>
          <p:cNvCxnSpPr/>
          <p:nvPr/>
        </p:nvCxnSpPr>
        <p:spPr>
          <a:xfrm flipH="1">
            <a:off x="7389338" y="505023"/>
            <a:ext cx="640288" cy="64433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55" name="Google Shape;155;p20"/>
          <p:cNvSpPr txBox="1"/>
          <p:nvPr/>
        </p:nvSpPr>
        <p:spPr>
          <a:xfrm>
            <a:off x="8029626" y="175372"/>
            <a:ext cx="1719766" cy="32316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 Intensity = 766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0"/>
          <p:cNvSpPr txBox="1"/>
          <p:nvPr/>
        </p:nvSpPr>
        <p:spPr>
          <a:xfrm>
            <a:off x="9782499" y="5333025"/>
            <a:ext cx="2065800" cy="3231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Meteor Shower = None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0"/>
          <p:cNvSpPr txBox="1"/>
          <p:nvPr/>
        </p:nvSpPr>
        <p:spPr>
          <a:xfrm>
            <a:off x="9782500" y="5979302"/>
            <a:ext cx="1954200" cy="3231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= 16.3 km/s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Results - Mass of Meteors</a:t>
            </a:r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body" idx="1"/>
          </p:nvPr>
        </p:nvSpPr>
        <p:spPr>
          <a:xfrm>
            <a:off x="309650" y="1325700"/>
            <a:ext cx="12192000" cy="48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Data from 6688 meteors detected from 1/3/19 to 3/24/19.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Statistically significant difference at a level of ~99.6% significance between durations of two populations.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Used durations to determine average mass from two populations.</a:t>
            </a:r>
            <a:endParaRPr/>
          </a:p>
        </p:txBody>
      </p:sp>
      <p:pic>
        <p:nvPicPr>
          <p:cNvPr id="165" name="Google Shape;16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89149"/>
            <a:ext cx="6364099" cy="256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 txBox="1"/>
          <p:nvPr/>
        </p:nvSpPr>
        <p:spPr>
          <a:xfrm>
            <a:off x="6457175" y="3667000"/>
            <a:ext cx="7611300" cy="17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m - Mass of meteor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τ - Meteor luminous efficiency = .90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v - Geocentric velocity (km/s)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t - Duration of meteor (s)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I(t) - Instantaneous luminous intensity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1"/>
          <p:cNvSpPr txBox="1"/>
          <p:nvPr/>
        </p:nvSpPr>
        <p:spPr>
          <a:xfrm>
            <a:off x="-12" y="5949625"/>
            <a:ext cx="56247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Friichtenicht, Joseph Fred, JCj Slattery, and E. Tagliaferri. "A laboratory measurement of meteor luminous efficiency." (1967).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622</Words>
  <Application>Microsoft Macintosh PowerPoint</Application>
  <PresentationFormat>Widescreen</PresentationFormat>
  <Paragraphs>81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An Analysis on Meteors and their Light Curves</vt:lpstr>
      <vt:lpstr>Meteor Science</vt:lpstr>
      <vt:lpstr>Light Curves</vt:lpstr>
      <vt:lpstr>LOCAMS</vt:lpstr>
      <vt:lpstr>LOCAMS – Camera Stations</vt:lpstr>
      <vt:lpstr>PowerPoint Presentation</vt:lpstr>
      <vt:lpstr>Data</vt:lpstr>
      <vt:lpstr>PowerPoint Presentation</vt:lpstr>
      <vt:lpstr>Results - Mass of Meteors</vt:lpstr>
      <vt:lpstr>Results - Radius of Meteors </vt:lpstr>
      <vt:lpstr>Results/Conclusions</vt:lpstr>
      <vt:lpstr>Future Work</vt:lpstr>
      <vt:lpstr>Acknowledgements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Analysis on Meteors and their Light Curves</dc:title>
  <cp:lastModifiedBy>Microsoft Office User</cp:lastModifiedBy>
  <cp:revision>1</cp:revision>
  <dcterms:modified xsi:type="dcterms:W3CDTF">2019-04-01T21:43:48Z</dcterms:modified>
</cp:coreProperties>
</file>